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5" r:id="rId4"/>
    <p:sldId id="266" r:id="rId5"/>
    <p:sldId id="257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DBB649-7701-4736-BE25-EB9234818EA2}" v="467" dt="2018-04-30T13:27:17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ms.vocalerasmus.eu/course/view.php?id=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maps/d/u/0/edit?mid=1-RKMc3h5YXPpVDvn38OP4o6O4d1n1f4x&amp;ll=54.90674724950649%2C23.92877365938716&amp;z=1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maps/d/u/0/edit?mid=1-RKMc3h5YXPpVDvn38OP4o6O4d1n1f4x&amp;ll=54.90289019906524%2C23.924267548242142&amp;z=15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08423-F57C-4B4E-9E62-D68DDD1DA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Map Making</a:t>
            </a:r>
            <a:endParaRPr lang="lt-L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3B070-4AC5-4917-BBED-F6FB993236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E-learning technologies (</a:t>
            </a:r>
            <a:r>
              <a:rPr lang="en-US" dirty="0" err="1"/>
              <a:t>Unesco</a:t>
            </a:r>
            <a:r>
              <a:rPr lang="en-US" dirty="0"/>
              <a:t>) / </a:t>
            </a:r>
            <a:r>
              <a:rPr lang="lt-LT" dirty="0" err="1"/>
              <a:t>Final</a:t>
            </a:r>
            <a:r>
              <a:rPr lang="lt-LT" dirty="0"/>
              <a:t> </a:t>
            </a:r>
            <a:r>
              <a:rPr lang="lt-LT" dirty="0" err="1"/>
              <a:t>Assignment</a:t>
            </a:r>
            <a:endParaRPr lang="lt-LT" dirty="0"/>
          </a:p>
          <a:p>
            <a:r>
              <a:rPr lang="en-US" dirty="0"/>
              <a:t>Kayako Takagi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40498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6E90-2A1B-4DB7-9EC6-9E7D85C9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6E82-5C24-4528-911A-E81B3498C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28849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Students are divided into three groups (city </a:t>
            </a:r>
            <a:r>
              <a:rPr lang="en-US" dirty="0" err="1"/>
              <a:t>centre</a:t>
            </a:r>
            <a:r>
              <a:rPr lang="en-US" dirty="0"/>
              <a:t>, old town and other parts)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Teacher demonstrates the usage of ICT tools (google my map, google form)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Students pin on the shared map and upload photos and short scripts of some spots in their responsible area.  - one week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Students read other group areas’ descriptions as proofreading of grammars and facts and give evaluation by google form. – one week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Communicate with native Japanese students via online to correct grammars and add more information.  - one week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Teacher looks though students’ map and open in public.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Students improve and update map when they find something new and they receive comments and questions from readers – until the end of semester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8972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797A1-8611-4D62-A6F2-8F29E3299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Criteria / weight - 10P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EE573-55FB-4093-88D1-3389A213F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Pinning spots with photo and description (1p*3 spots=3p) – individual </a:t>
            </a:r>
          </a:p>
          <a:p>
            <a:r>
              <a:rPr lang="en-US" sz="2400" dirty="0"/>
              <a:t>Improvement and addition by working with Japanese students (1p*3 spots=3p) – working with reviewer</a:t>
            </a:r>
          </a:p>
          <a:p>
            <a:r>
              <a:rPr lang="en-US" sz="2400" dirty="0"/>
              <a:t>Suggestions for other groups’ spots by proofreading (2p) – working with group</a:t>
            </a:r>
          </a:p>
          <a:p>
            <a:r>
              <a:rPr lang="en-US" sz="2400" dirty="0"/>
              <a:t>Improvement and addition after publication (2p) - individual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5416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B9B86-6D29-448C-979B-569D0F0F6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6F4B2-3FDF-4EBD-AC37-E164B13D5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393700"/>
            <a:ext cx="8069813" cy="6273800"/>
          </a:xfrm>
        </p:spPr>
        <p:txBody>
          <a:bodyPr>
            <a:normAutofit/>
          </a:bodyPr>
          <a:lstStyle/>
          <a:p>
            <a:r>
              <a:rPr lang="en-US" b="1" dirty="0"/>
              <a:t>Interactive and Connected Learning</a:t>
            </a:r>
          </a:p>
          <a:p>
            <a:pPr>
              <a:buFontTx/>
              <a:buChar char="-"/>
            </a:pPr>
            <a:r>
              <a:rPr lang="en-US" dirty="0"/>
              <a:t>In the process, it aims to communicate with others such as group members, other groups and reviewers. </a:t>
            </a:r>
          </a:p>
          <a:p>
            <a:pPr>
              <a:buFontTx/>
              <a:buChar char="-"/>
            </a:pPr>
            <a:r>
              <a:rPr lang="en-US" dirty="0"/>
              <a:t>Teacher just functions as a guide to start and support only when learners need help. </a:t>
            </a:r>
          </a:p>
          <a:p>
            <a:pPr>
              <a:buFontTx/>
              <a:buChar char="-"/>
            </a:pPr>
            <a:r>
              <a:rPr lang="en-US" dirty="0"/>
              <a:t>Being a member of group and whole project, they tend to have responsibility in a community</a:t>
            </a:r>
          </a:p>
          <a:p>
            <a:pPr>
              <a:buFontTx/>
              <a:buChar char="-"/>
            </a:pPr>
            <a:r>
              <a:rPr lang="en-US" dirty="0"/>
              <a:t>Learners are able to gain stronger ties with their native country and city. </a:t>
            </a:r>
          </a:p>
          <a:p>
            <a:r>
              <a:rPr lang="en-US" b="1" dirty="0"/>
              <a:t>Open learning</a:t>
            </a:r>
          </a:p>
          <a:p>
            <a:pPr>
              <a:buFontTx/>
              <a:buChar char="-"/>
            </a:pPr>
            <a:r>
              <a:rPr lang="en-US" dirty="0"/>
              <a:t>motivate learners to assess something with good quality</a:t>
            </a:r>
          </a:p>
          <a:p>
            <a:pPr>
              <a:buFontTx/>
              <a:buChar char="-"/>
            </a:pPr>
            <a:r>
              <a:rPr lang="en-US" dirty="0"/>
              <a:t>let students see their classmates works and chance to discuss together.</a:t>
            </a:r>
          </a:p>
          <a:p>
            <a:r>
              <a:rPr lang="en-US" b="1" dirty="0"/>
              <a:t>Learning with internal values</a:t>
            </a:r>
          </a:p>
          <a:p>
            <a:pPr>
              <a:buFontTx/>
              <a:buChar char="-"/>
            </a:pPr>
            <a:r>
              <a:rPr lang="en-US" dirty="0"/>
              <a:t>Language use in real lives and some of them have an eye on business or professional occasions. </a:t>
            </a:r>
          </a:p>
          <a:p>
            <a:pPr>
              <a:buFontTx/>
              <a:buChar char="-"/>
            </a:pPr>
            <a:r>
              <a:rPr lang="en-US" dirty="0"/>
              <a:t>It assists their career formation in the future.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8517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2A1AB-3F1E-4308-AD2E-52DF64A7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02E3C-2E95-442B-BDAA-F52D82461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dirty="0"/>
              <a:t>Improve the Japanese language writing skills of learners in real life occasions.</a:t>
            </a:r>
            <a:endParaRPr lang="lt-LT" sz="2800" dirty="0"/>
          </a:p>
          <a:p>
            <a:pPr lvl="0"/>
            <a:r>
              <a:rPr lang="en-GB" sz="2800" dirty="0"/>
              <a:t>Gaining advanced level of vocabulary of Japanese language through the reflection of learners’ own culture.</a:t>
            </a:r>
            <a:endParaRPr lang="lt-LT" sz="2800" dirty="0"/>
          </a:p>
          <a:p>
            <a:r>
              <a:rPr lang="en-GB" sz="2800" dirty="0"/>
              <a:t>Experiencing communication via online with Japanese native speakers to improve practical skills.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0569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5AAA2-73F3-4FCB-BBA5-C1A58F6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ICT tools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0EC4A-D76D-4305-8F8F-9469839DD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Google my map (main tool, outcomes of activity)</a:t>
            </a:r>
          </a:p>
          <a:p>
            <a:r>
              <a:rPr lang="en-US" sz="2800" dirty="0"/>
              <a:t>Google form (feedback from classmates and reviewers)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18608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196FF-69C2-4B25-9BBF-A966FF2D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/ student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E6E44-AAC6-4107-8A65-7F811D2B1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Course: Japanese Language Course of Intermediate level</a:t>
            </a:r>
            <a:endParaRPr lang="lt-LT" sz="2400" dirty="0"/>
          </a:p>
          <a:p>
            <a:r>
              <a:rPr lang="en-GB" sz="2400" dirty="0"/>
              <a:t>Target: University students</a:t>
            </a:r>
            <a:endParaRPr lang="lt-LT" sz="2400" dirty="0"/>
          </a:p>
          <a:p>
            <a:r>
              <a:rPr lang="en-GB" sz="2400" dirty="0"/>
              <a:t>Study environment: Non-Japanese spoken country, few or none of Japanese residence around</a:t>
            </a:r>
          </a:p>
          <a:p>
            <a:r>
              <a:rPr lang="en-US" sz="2400" dirty="0"/>
              <a:t>Model city: Kaunas</a:t>
            </a:r>
          </a:p>
        </p:txBody>
      </p:sp>
    </p:spTree>
    <p:extLst>
      <p:ext uri="{BB962C8B-B14F-4D97-AF65-F5344CB8AC3E}">
        <p14:creationId xmlns:p14="http://schemas.microsoft.com/office/powerpoint/2010/main" val="396057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6E90-2A1B-4DB7-9EC6-9E7D85C9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6E82-5C24-4528-911A-E81B3498C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Students are divided into three groups (city </a:t>
            </a:r>
            <a:r>
              <a:rPr lang="en-US" dirty="0" err="1"/>
              <a:t>centre</a:t>
            </a:r>
            <a:r>
              <a:rPr lang="en-US" dirty="0"/>
              <a:t>, old town and other parts)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Teacher </a:t>
            </a:r>
            <a:r>
              <a:rPr lang="en-US" dirty="0">
                <a:hlinkClick r:id="rId2"/>
              </a:rPr>
              <a:t>demonstrates</a:t>
            </a:r>
            <a:r>
              <a:rPr lang="en-US" dirty="0"/>
              <a:t> the usage of ICT tools (google my map, google form)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Students pin on the shared map and upload photos and short scripts of some spots in their responsible area. (for one week)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5391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766F213F-187F-4DF3-8BAB-82CBE02243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665" r="36357" b="16191"/>
          <a:stretch/>
        </p:blipFill>
        <p:spPr>
          <a:xfrm>
            <a:off x="1005839" y="102260"/>
            <a:ext cx="10450285" cy="67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7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6E90-2A1B-4DB7-9EC6-9E7D85C9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6E82-5C24-4528-911A-E81B3498C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Students are divided into three groups (city </a:t>
            </a:r>
            <a:r>
              <a:rPr lang="en-US" dirty="0" err="1"/>
              <a:t>centre</a:t>
            </a:r>
            <a:r>
              <a:rPr lang="en-US" dirty="0"/>
              <a:t>, old town and other parts)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Teacher demonstrates the usage of ICT tools (google my map, google form)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Students pin on the shared map and upload photos and short scripts of some spots in their responsible area.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Students read other group areas’ descriptions as proofreading of grammars and facts.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Communicate with native Japanese students via online to correct grammars and add more information. 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3179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766F213F-187F-4DF3-8BAB-82CBE02243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279" t="26058" r="37833" b="16191"/>
          <a:stretch/>
        </p:blipFill>
        <p:spPr>
          <a:xfrm>
            <a:off x="1266071" y="224829"/>
            <a:ext cx="4318000" cy="640833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260E1B31-AB4F-455C-855D-58532B32314E}"/>
              </a:ext>
            </a:extLst>
          </p:cNvPr>
          <p:cNvSpPr/>
          <p:nvPr/>
        </p:nvSpPr>
        <p:spPr>
          <a:xfrm>
            <a:off x="1266071" y="4439920"/>
            <a:ext cx="3706585" cy="630646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B24A21-65AF-4323-B595-1F406C18AB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930" y="-1"/>
            <a:ext cx="5072139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769BB2-820C-40FF-9B00-DA38B00DABB8}"/>
              </a:ext>
            </a:extLst>
          </p:cNvPr>
          <p:cNvCxnSpPr>
            <a:cxnSpLocks/>
          </p:cNvCxnSpPr>
          <p:nvPr/>
        </p:nvCxnSpPr>
        <p:spPr>
          <a:xfrm flipV="1">
            <a:off x="4645421" y="3428998"/>
            <a:ext cx="2145389" cy="142952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9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243</TotalTime>
  <Words>574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Guide Map Making</vt:lpstr>
      <vt:lpstr>Key Concept</vt:lpstr>
      <vt:lpstr>Learning objectives</vt:lpstr>
      <vt:lpstr>ICT tools</vt:lpstr>
      <vt:lpstr>Class / student</vt:lpstr>
      <vt:lpstr>Steps</vt:lpstr>
      <vt:lpstr>PowerPoint Presentation</vt:lpstr>
      <vt:lpstr>Steps</vt:lpstr>
      <vt:lpstr>PowerPoint Presentation</vt:lpstr>
      <vt:lpstr>Steps</vt:lpstr>
      <vt:lpstr>Criteria / weight - 10P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Map Making</dc:title>
  <dc:creator>Kayako Takagi</dc:creator>
  <cp:lastModifiedBy>Kayako Takagi</cp:lastModifiedBy>
  <cp:revision>7</cp:revision>
  <dcterms:created xsi:type="dcterms:W3CDTF">2018-04-30T09:23:55Z</dcterms:created>
  <dcterms:modified xsi:type="dcterms:W3CDTF">2018-04-30T13:27:17Z</dcterms:modified>
</cp:coreProperties>
</file>