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47A"/>
    <a:srgbClr val="FFFF99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31BB8-1DE4-48AA-8F02-7666A3924390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0EB9F-0C20-4D0D-9B06-639F4824A4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" name="Téglalap 15"/>
          <p:cNvSpPr/>
          <p:nvPr userDrawn="1"/>
        </p:nvSpPr>
        <p:spPr>
          <a:xfrm>
            <a:off x="0" y="3644900"/>
            <a:ext cx="9144000" cy="1152525"/>
          </a:xfrm>
          <a:prstGeom prst="rect">
            <a:avLst/>
          </a:prstGeom>
          <a:solidFill>
            <a:srgbClr val="FAB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6" name="Kép 21" descr="choir-408422_1920.jpg"/>
          <p:cNvPicPr>
            <a:picLocks noChangeAspect="1"/>
          </p:cNvPicPr>
          <p:nvPr userDrawn="1"/>
        </p:nvPicPr>
        <p:blipFill>
          <a:blip r:embed="rId2" cstate="print"/>
          <a:srcRect t="21994" b="18211"/>
          <a:stretch>
            <a:fillRect/>
          </a:stretch>
        </p:blipFill>
        <p:spPr bwMode="auto">
          <a:xfrm>
            <a:off x="0" y="0"/>
            <a:ext cx="9144000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Egyenes összekötő 10"/>
          <p:cNvCxnSpPr/>
          <p:nvPr userDrawn="1"/>
        </p:nvCxnSpPr>
        <p:spPr>
          <a:xfrm>
            <a:off x="468313" y="0"/>
            <a:ext cx="0" cy="685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11"/>
          <p:cNvCxnSpPr/>
          <p:nvPr userDrawn="1"/>
        </p:nvCxnSpPr>
        <p:spPr>
          <a:xfrm>
            <a:off x="539750" y="0"/>
            <a:ext cx="0" cy="685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12"/>
          <p:cNvCxnSpPr/>
          <p:nvPr userDrawn="1"/>
        </p:nvCxnSpPr>
        <p:spPr>
          <a:xfrm>
            <a:off x="611188" y="0"/>
            <a:ext cx="0" cy="68580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13"/>
          <p:cNvCxnSpPr/>
          <p:nvPr userDrawn="1"/>
        </p:nvCxnSpPr>
        <p:spPr>
          <a:xfrm>
            <a:off x="250825" y="0"/>
            <a:ext cx="0" cy="68580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876925"/>
            <a:ext cx="14033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3645024"/>
            <a:ext cx="7772400" cy="1080120"/>
          </a:xfr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55576" y="4797152"/>
            <a:ext cx="7848872" cy="12241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sp>
        <p:nvSpPr>
          <p:cNvPr id="1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75B9-7780-47FD-82A2-0C93144AA215}" type="datetime1">
              <a:rPr lang="hu-HU" smtClean="0"/>
              <a:t>2017. 02. 06.</a:t>
            </a:fld>
            <a:endParaRPr lang="hu-HU" dirty="0"/>
          </a:p>
        </p:txBody>
      </p:sp>
      <p:sp>
        <p:nvSpPr>
          <p:cNvPr id="14" name="Dia számának helye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22488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Élőláb helye 4"/>
          <p:cNvSpPr>
            <a:spLocks noGrp="1"/>
          </p:cNvSpPr>
          <p:nvPr>
            <p:ph type="ftr" sz="quarter" idx="12"/>
          </p:nvPr>
        </p:nvSpPr>
        <p:spPr>
          <a:xfrm>
            <a:off x="2700338" y="6356350"/>
            <a:ext cx="3887787" cy="365125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hu-HU" smtClean="0"/>
              <a:t>KA2 Strategic Partnerships – 2016-1-HU01-KA202-022916    </a:t>
            </a:r>
            <a:endParaRPr lang="hu-HU" dirty="0"/>
          </a:p>
        </p:txBody>
      </p:sp>
      <p:pic>
        <p:nvPicPr>
          <p:cNvPr id="17" name="Picture 16" descr="vocal_logo_v3_500x250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55576" y="5842773"/>
            <a:ext cx="1800200" cy="8947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D6912-9277-4B44-BAB3-B2B8EE871292}" type="datetime1">
              <a:rPr lang="hu-HU" smtClean="0"/>
              <a:t>2017. 02. 06.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KA2 Strategic Partnerships – 2016-1-HU01-KA202-022916   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9D6F5-DC54-4415-AD16-E9CE5CEF432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989CA-DDD6-4F01-92D8-406262668D60}" type="datetime1">
              <a:rPr lang="hu-HU" smtClean="0"/>
              <a:t>2017. 02. 06.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KA2 Strategic Partnerships – 2016-1-HU01-KA202-022916   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9025F-2BFF-49FB-993F-7F84599701D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6"/>
          <p:cNvSpPr/>
          <p:nvPr userDrawn="1"/>
        </p:nvSpPr>
        <p:spPr>
          <a:xfrm>
            <a:off x="0" y="1412875"/>
            <a:ext cx="9144000" cy="215900"/>
          </a:xfrm>
          <a:prstGeom prst="rect">
            <a:avLst/>
          </a:prstGeom>
          <a:solidFill>
            <a:srgbClr val="FAB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5" name="Élőláb helye 4"/>
          <p:cNvSpPr txBox="1">
            <a:spLocks/>
          </p:cNvSpPr>
          <p:nvPr userDrawn="1"/>
        </p:nvSpPr>
        <p:spPr>
          <a:xfrm>
            <a:off x="611188" y="6356350"/>
            <a:ext cx="8532812" cy="3651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6" name="Kép 8" descr="logosbeneficaireserasmusrightfunded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231539"/>
            <a:ext cx="2160240" cy="46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Egyenes összekötő 9"/>
          <p:cNvCxnSpPr/>
          <p:nvPr userDrawn="1"/>
        </p:nvCxnSpPr>
        <p:spPr>
          <a:xfrm>
            <a:off x="468313" y="0"/>
            <a:ext cx="0" cy="685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10"/>
          <p:cNvCxnSpPr/>
          <p:nvPr userDrawn="1"/>
        </p:nvCxnSpPr>
        <p:spPr>
          <a:xfrm>
            <a:off x="539750" y="0"/>
            <a:ext cx="0" cy="685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11"/>
          <p:cNvCxnSpPr/>
          <p:nvPr userDrawn="1"/>
        </p:nvCxnSpPr>
        <p:spPr>
          <a:xfrm>
            <a:off x="611560" y="0"/>
            <a:ext cx="0" cy="68580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12"/>
          <p:cNvCxnSpPr/>
          <p:nvPr userDrawn="1"/>
        </p:nvCxnSpPr>
        <p:spPr>
          <a:xfrm>
            <a:off x="250825" y="0"/>
            <a:ext cx="0" cy="68580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17" name="Picture 16" descr="vocal_logo_v3_500x250_inv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11560" y="6165304"/>
            <a:ext cx="1243410" cy="617997"/>
          </a:xfrm>
          <a:prstGeom prst="rect">
            <a:avLst/>
          </a:prstGeom>
        </p:spPr>
      </p:pic>
      <p:sp>
        <p:nvSpPr>
          <p:cNvPr id="18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835696" y="6309320"/>
            <a:ext cx="4896544" cy="365125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hu-HU" dirty="0" smtClean="0"/>
              <a:t>KA2 Strategic Partnerships – 2016-1-HU01-KA202-022916   </a:t>
            </a:r>
          </a:p>
          <a:p>
            <a:pPr>
              <a:defRPr/>
            </a:pPr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7"/>
          <p:cNvSpPr/>
          <p:nvPr userDrawn="1"/>
        </p:nvSpPr>
        <p:spPr>
          <a:xfrm>
            <a:off x="0" y="1412875"/>
            <a:ext cx="9144000" cy="215900"/>
          </a:xfrm>
          <a:prstGeom prst="rect">
            <a:avLst/>
          </a:prstGeom>
          <a:solidFill>
            <a:srgbClr val="FAB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cxnSp>
        <p:nvCxnSpPr>
          <p:cNvPr id="6" name="Egyenes összekötő 8"/>
          <p:cNvCxnSpPr/>
          <p:nvPr userDrawn="1"/>
        </p:nvCxnSpPr>
        <p:spPr>
          <a:xfrm>
            <a:off x="468313" y="0"/>
            <a:ext cx="0" cy="685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9"/>
          <p:cNvCxnSpPr/>
          <p:nvPr userDrawn="1"/>
        </p:nvCxnSpPr>
        <p:spPr>
          <a:xfrm>
            <a:off x="539750" y="0"/>
            <a:ext cx="0" cy="685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10"/>
          <p:cNvCxnSpPr/>
          <p:nvPr userDrawn="1"/>
        </p:nvCxnSpPr>
        <p:spPr>
          <a:xfrm>
            <a:off x="611188" y="0"/>
            <a:ext cx="0" cy="68580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11"/>
          <p:cNvCxnSpPr/>
          <p:nvPr userDrawn="1"/>
        </p:nvCxnSpPr>
        <p:spPr>
          <a:xfrm>
            <a:off x="250825" y="0"/>
            <a:ext cx="0" cy="68580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11560" y="1600200"/>
            <a:ext cx="38842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88024" y="1600200"/>
            <a:ext cx="3898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16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835696" y="6309320"/>
            <a:ext cx="4896544" cy="365125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hu-HU" dirty="0" smtClean="0"/>
              <a:t>KA2 Strategic Partnerships – 2016-1-HU01-KA202-022916   </a:t>
            </a:r>
          </a:p>
          <a:p>
            <a:pPr>
              <a:defRPr/>
            </a:pPr>
            <a:endParaRPr lang="hu-HU" dirty="0"/>
          </a:p>
        </p:txBody>
      </p:sp>
      <p:pic>
        <p:nvPicPr>
          <p:cNvPr id="17" name="Kép 8" descr="logosbeneficaireserasmusrightfunded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231539"/>
            <a:ext cx="2160240" cy="46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vocal_logo_v3_500x250_inv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11560" y="6165304"/>
            <a:ext cx="1243410" cy="617997"/>
          </a:xfrm>
          <a:prstGeom prst="rect">
            <a:avLst/>
          </a:prstGeom>
        </p:spPr>
      </p:pic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9B7CE-7791-455E-9A87-5CA185824DF3}" type="datetime1">
              <a:rPr lang="hu-HU" smtClean="0"/>
              <a:t>2017. 02. 06.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KA2 Strategic Partnerships – 2016-1-HU01-KA202-022916   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2023D-8C0F-4D98-B5AD-E5C4ECDE423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8EFC4-D18E-4B60-BFAB-38B3211CF03E}" type="datetime1">
              <a:rPr lang="hu-HU" smtClean="0"/>
              <a:t>2017. 02. 06.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KA2 Strategic Partnerships – 2016-1-HU01-KA202-022916    </a:t>
            </a: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5F386-8D8E-43D2-9694-23EB54FACEE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0CAD6-67CB-4150-A810-73862AE173B6}" type="datetime1">
              <a:rPr lang="hu-HU" smtClean="0"/>
              <a:t>2017. 02. 06.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KA2 Strategic Partnerships – 2016-1-HU01-KA202-022916    </a:t>
            </a: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74773-8C8F-495D-A14F-8E6CCFC0602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B9E12-0600-4C93-9A46-12CD240B0956}" type="datetime1">
              <a:rPr lang="hu-HU" smtClean="0"/>
              <a:t>2017. 02. 06.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KA2 Strategic Partnerships – 2016-1-HU01-KA202-022916    </a:t>
            </a: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091B3-3BA3-4CF9-8764-A3399B6CDFE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193C9-1091-43F6-8080-5EEC16DA0BB4}" type="datetime1">
              <a:rPr lang="hu-HU" smtClean="0"/>
              <a:t>2017. 02. 06.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KA2 Strategic Partnerships – 2016-1-HU01-KA202-022916    </a:t>
            </a: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33B1E-773F-4D4E-AC38-DA53FD55465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BADA7-F7A6-48FF-882D-0980A05F5CD2}" type="datetime1">
              <a:rPr lang="hu-HU" smtClean="0"/>
              <a:t>2017. 02. 06.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/>
              <a:t>KA2 Strategic Partnerships – 2016-1-HU01-KA202-022916    </a:t>
            </a: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57C44-12C4-409D-BCDD-524BCC113D2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49CB16-5248-4E74-BC7A-609C1009DD6F}" type="datetime1">
              <a:rPr lang="hu-HU" smtClean="0"/>
              <a:t>2017. 02. 06.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hu-HU" smtClean="0"/>
              <a:t>KA2 Strategic Partnerships – 2016-1-HU01-KA202-022916    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C0EF9-A001-4B07-AF8F-940884A86CC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ím 1"/>
          <p:cNvSpPr>
            <a:spLocks noGrp="1"/>
          </p:cNvSpPr>
          <p:nvPr>
            <p:ph type="ctrTitle"/>
          </p:nvPr>
        </p:nvSpPr>
        <p:spPr>
          <a:xfrm>
            <a:off x="684213" y="3644900"/>
            <a:ext cx="7772400" cy="1152525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350" y="4868863"/>
            <a:ext cx="6400800" cy="13922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KA2 Strategic Partnerships – 2016-1-HU01-KA202-022916   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ím 1"/>
          <p:cNvSpPr>
            <a:spLocks noGrp="1"/>
          </p:cNvSpPr>
          <p:nvPr>
            <p:ph type="title"/>
          </p:nvPr>
        </p:nvSpPr>
        <p:spPr>
          <a:xfrm>
            <a:off x="684213" y="188913"/>
            <a:ext cx="8002587" cy="1152525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14338" name="Tartalom helye 2"/>
          <p:cNvSpPr>
            <a:spLocks noGrp="1"/>
          </p:cNvSpPr>
          <p:nvPr>
            <p:ph idx="1"/>
          </p:nvPr>
        </p:nvSpPr>
        <p:spPr>
          <a:xfrm>
            <a:off x="833438" y="1700213"/>
            <a:ext cx="7853362" cy="442595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KA2 Strategic Partnerships – 2016-1-HU01-KA202-022916   </a:t>
            </a:r>
          </a:p>
          <a:p>
            <a:pPr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ím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15362" name="Tartalom helye 2"/>
          <p:cNvSpPr>
            <a:spLocks noGrp="1"/>
          </p:cNvSpPr>
          <p:nvPr>
            <p:ph sz="half" idx="1"/>
          </p:nvPr>
        </p:nvSpPr>
        <p:spPr>
          <a:xfrm>
            <a:off x="611560" y="1628800"/>
            <a:ext cx="3884240" cy="4497363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15363" name="Tartalom helye 3"/>
          <p:cNvSpPr>
            <a:spLocks noGrp="1"/>
          </p:cNvSpPr>
          <p:nvPr>
            <p:ph sz="half" idx="2"/>
          </p:nvPr>
        </p:nvSpPr>
        <p:spPr>
          <a:xfrm>
            <a:off x="4788024" y="1628800"/>
            <a:ext cx="3898776" cy="4497363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KA2 Strategic Partnerships – 2016-1-HU01-KA202-022916   </a:t>
            </a:r>
          </a:p>
          <a:p>
            <a:pPr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15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Office-téma</vt:lpstr>
      <vt:lpstr>Slide 1</vt:lpstr>
      <vt:lpstr>Slide 2</vt:lpstr>
      <vt:lpstr>Slide 3</vt:lpstr>
    </vt:vector>
  </TitlesOfParts>
  <Company>EDEN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Szalma Éva</dc:creator>
  <cp:lastModifiedBy>Szalma Éva</cp:lastModifiedBy>
  <cp:revision>13</cp:revision>
  <dcterms:created xsi:type="dcterms:W3CDTF">2016-11-21T12:12:10Z</dcterms:created>
  <dcterms:modified xsi:type="dcterms:W3CDTF">2017-02-06T12:35:46Z</dcterms:modified>
</cp:coreProperties>
</file>